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7" r:id="rId13"/>
    <p:sldId id="269" r:id="rId14"/>
    <p:sldId id="270" r:id="rId15"/>
    <p:sldId id="273" r:id="rId16"/>
    <p:sldId id="274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28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29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6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19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0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3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594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5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85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92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7C39D-EF64-44B1-85F9-53CB153D3E1E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6400B-9066-4D13-B239-7F9AF1F05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6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:\Школьное самоуправление\НА КОНКУРС\Школьное самоуправление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78595"/>
            <a:ext cx="7848872" cy="479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7" y="44624"/>
            <a:ext cx="78551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ВЫБОРЫ ПРЕЗИДЕНТА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«РЕСПУБЛИКИ «РАДУГА»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407" y="1556792"/>
            <a:ext cx="4657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это было…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19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Документы\ПЛАНЫ\2016-2017\сентябрь\Выборы 2015\выбор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796"/>
            <a:ext cx="9144000" cy="58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62" y="44624"/>
            <a:ext cx="7651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2016-2017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970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J:\Школьное самоуправление\НА КОНКУРС\выборы\2016-17\выборы\DSC_3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936"/>
            <a:ext cx="9144000" cy="60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62" y="116632"/>
            <a:ext cx="7651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2016-2017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4894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pp.userapi.com/c636616/v636616806/2fd56/g-mn9fAhv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1358"/>
            <a:ext cx="8740629" cy="601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62" y="44624"/>
            <a:ext cx="7651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2016-2017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 descr="https://pp.userapi.com/c636616/v636616806/2fd60/NUqIQY3aIS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3"/>
          <a:stretch/>
        </p:blipFill>
        <p:spPr bwMode="auto">
          <a:xfrm rot="1545561">
            <a:off x="6626119" y="2188128"/>
            <a:ext cx="1940986" cy="23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791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J:\Школьное самоуправление\НА КОНКУРС\выборы\2016-17\Инаугураци япрезидента 2016\DSC_3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50153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44362" y="44624"/>
            <a:ext cx="76515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инаугурация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2016-2017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3568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:\Школьное самоуправление\НА КОНКУРС\выборы\2017-18\Голосование\4wG0qNbWdY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62" y="44624"/>
            <a:ext cx="7651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2017-2018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39" name="Picture 3" descr="J:\Школьное самоуправление\НА КОНКУРС\выборы\2017-18\Голосование\bc7yEDvF7N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7954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404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J:\Школьное самоуправление\НА КОНКУРС\выборы\2017-18\инаугурация 2017\DSC_7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36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J:\Школьное самоуправление\НА КОНКУРС\выборы\2017-18\инаугурация 2017\DSC_7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35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20828" r="20224" b="18276"/>
          <a:stretch/>
        </p:blipFill>
        <p:spPr bwMode="auto">
          <a:xfrm>
            <a:off x="467544" y="404664"/>
            <a:ext cx="8215953" cy="626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841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5288" y="1484313"/>
            <a:ext cx="8353425" cy="4968875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2"/>
          <a:stretch/>
        </p:blipFill>
        <p:spPr bwMode="auto">
          <a:xfrm>
            <a:off x="-18510" y="1512168"/>
            <a:ext cx="4806534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29511" y="44624"/>
            <a:ext cx="5128006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5400" b="1" u="sng" cap="none" spc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Вице-Президент</a:t>
            </a:r>
          </a:p>
          <a:p>
            <a:pPr algn="r"/>
            <a:r>
              <a:rPr lang="ru-RU" sz="5400" b="1" u="sng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 Республика</a:t>
            </a:r>
          </a:p>
          <a:p>
            <a:pPr algn="r"/>
            <a:r>
              <a:rPr lang="ru-RU" sz="5400" b="1" u="sng" cap="none" spc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«Радуга</a:t>
            </a:r>
            <a:r>
              <a:rPr lang="ru-RU" sz="5400" b="1" u="sng" cap="none" spc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</a:p>
          <a:p>
            <a:pPr algn="r"/>
            <a:r>
              <a:rPr lang="ru-RU" sz="5400" b="1" u="sng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2017-2018гг.</a:t>
            </a:r>
            <a:endParaRPr lang="ru-RU" sz="5400" b="1" u="sng" cap="none" spc="0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Павловская</a:t>
            </a:r>
          </a:p>
          <a:p>
            <a:pPr algn="ctr"/>
            <a:r>
              <a:rPr lang="ru-RU" sz="5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Луиза</a:t>
            </a:r>
            <a:endParaRPr lang="ru-RU" sz="5400" b="1" cap="none" spc="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199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J:\Школьное самоуправление\НА КОНКУРС\выборы\2012-13\Выборы Президента Республики Радуга 18-21.09.12г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812" y="1628800"/>
            <a:ext cx="4230305" cy="31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62" y="116632"/>
            <a:ext cx="7651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2012-2013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 descr="J:\Школьное самоуправление\НА КОНКУРС\выборы\2012-13\Выборы Президента Республики Радуга 18-21.09.12г\DSCN0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4998273" cy="3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Школьное самоуправление\НА КОНКУРС\выборы\2012-13\Выборы Президента Республики Радуга 18-21.09.12г\DSCN01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0"/>
          <a:stretch/>
        </p:blipFill>
        <p:spPr bwMode="auto">
          <a:xfrm>
            <a:off x="35496" y="4366900"/>
            <a:ext cx="2625756" cy="248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J:\Школьное самоуправление\НА КОНКУРС\выборы\2012-13\Выборы Президента Республики Радуга 18-21.09.12г\DSCN0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52" y="4487548"/>
            <a:ext cx="3156716" cy="236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9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Школьное самоуправление\НА КОНКУРС\выборы\13-14\Выборы Президента школы\Пресс-конференция Президентов\DSCN4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54" y="1124744"/>
            <a:ext cx="4572000" cy="28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4362" y="116632"/>
            <a:ext cx="7651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2013-2014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 descr="J:\Школьное самоуправление\НА КОНКУРС\выборы\13-14\Выборы Президента школы\Пресс-конференция Президентов\DSCN4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2155"/>
            <a:ext cx="6322910" cy="319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:\Школьное самоуправление\НА КОНКУРС\выборы\13-14\Выборы Президента школы\Пресс-конференция Президентов\DSCN4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" y="1039962"/>
            <a:ext cx="4535583" cy="32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J:\Школьное самоуправление\НА КОНКУРС\выборы\13-14\Выборы Президента школы\DSCN42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0"/>
          <a:stretch/>
        </p:blipFill>
        <p:spPr bwMode="auto">
          <a:xfrm>
            <a:off x="6084168" y="4037947"/>
            <a:ext cx="3066867" cy="227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5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15479" r="6206" b="9885"/>
          <a:stretch/>
        </p:blipFill>
        <p:spPr bwMode="auto">
          <a:xfrm>
            <a:off x="-108520" y="1340768"/>
            <a:ext cx="9073008" cy="431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62" y="116632"/>
            <a:ext cx="7651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2013-2014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036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Школьное самоуправление\НА КОНКУРС\выборы\2014-15\Выборы президента школы 19.09.14г\DSC_3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08" y="1284457"/>
            <a:ext cx="3919692" cy="25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J:\Школьное самоуправление\НА КОНКУРС\выборы\2014-15\Выборы президента школы 19.09.14г\DSC_3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828" y="4120894"/>
            <a:ext cx="3847684" cy="2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:\Школьное самоуправление\НА КОНКУРС\выборы\2014-15\Пресс-конференция кандидатов в президенты\DSC_36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2722"/>
            <a:ext cx="4028410" cy="26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J:\Школьное самоуправление\НА КОНКУРС\выборы\2014-15\Пресс-конференция кандидатов в президенты\DSC_36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2"/>
          <a:stretch/>
        </p:blipFill>
        <p:spPr bwMode="auto">
          <a:xfrm>
            <a:off x="0" y="3880617"/>
            <a:ext cx="5796136" cy="28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44362" y="116632"/>
            <a:ext cx="7651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2014-2015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93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J:\Школьное самоуправление\НА КОНКУРС\выборы\2014-15\ИНАУГУРАЦИЯ президента школы\DSC_3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48462"/>
            <a:ext cx="7884368" cy="522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65" y="-27384"/>
            <a:ext cx="76515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Инаугурация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2014-2015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6928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J:\Школьное самоуправление\НА КОНКУРС\выборы\2015-16\Фото Выборы Президента Школы\Итоги 20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5" y="1039962"/>
            <a:ext cx="8967397" cy="552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62" y="116632"/>
            <a:ext cx="7651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2015-2016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633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J:\Школьное самоуправление\НА КОНКУРС\выборы\2015-16\Инаугурация Президента школы\DSC_0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960"/>
            <a:ext cx="9144000" cy="60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Кандидаты (2015г.)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93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J:\Школьное самоуправление\НА КОНКУРС\выборы\2016-17\выборы\DSC_3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9962"/>
            <a:ext cx="3707144" cy="55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62" y="116632"/>
            <a:ext cx="7651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2016-2017 учебный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6" name="Picture 4" descr="J:\Школьное самоуправление\НА КОНКУРС\выборы\2016-17\выборы\DSC_3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94" y="1014627"/>
            <a:ext cx="3707145" cy="55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116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63</Words>
  <Application>Microsoft Office PowerPoint</Application>
  <PresentationFormat>Экран (4:3)</PresentationFormat>
  <Paragraphs>26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Кандидаты (2015г.)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</cp:revision>
  <dcterms:created xsi:type="dcterms:W3CDTF">2017-12-22T07:17:32Z</dcterms:created>
  <dcterms:modified xsi:type="dcterms:W3CDTF">2017-12-22T07:53:42Z</dcterms:modified>
</cp:coreProperties>
</file>