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Школьное самоуправление\НА КОНКУРС\Школьное самоуправление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5" y="1160070"/>
            <a:ext cx="9144000" cy="558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87182" y="44624"/>
            <a:ext cx="69575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Детское объединение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«Республика «Радуга»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0331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Документы\Школьное самоуправление\НА КОНКУРС\Город мастеров 2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4163"/>
            <a:ext cx="9144000" cy="580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059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Документы\Школьное самоуправление\НА КОНКУРС\Город Юност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462"/>
            <a:ext cx="9144000" cy="584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8870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Нурия Байкова</dc:creator>
  <cp:lastModifiedBy>admin</cp:lastModifiedBy>
  <cp:revision>1</cp:revision>
  <dcterms:created xsi:type="dcterms:W3CDTF">2017-12-22T08:22:26Z</dcterms:created>
  <dcterms:modified xsi:type="dcterms:W3CDTF">2017-12-22T08:25:35Z</dcterms:modified>
</cp:coreProperties>
</file>